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4.png" ContentType="image/png"/>
  <Override PartName="/ppt/media/image15.wmf" ContentType="image/x-wmf"/>
  <Override PartName="/ppt/media/image13.png" ContentType="image/png"/>
  <Override PartName="/ppt/media/image12.png" ContentType="image/png"/>
  <Override PartName="/ppt/media/image11.png" ContentType="image/png"/>
  <Override PartName="/ppt/presentation.xml" ContentType="application/vnd.openxmlformats-officedocument.presentationml.presentation.main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ubTitle"/>
          </p:nvPr>
        </p:nvSpPr>
        <p:spPr>
          <a:xfrm>
            <a:off x="641520" y="4149720"/>
            <a:ext cx="7772040" cy="448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641520" y="4149720"/>
            <a:ext cx="7772040" cy="448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ubTitle"/>
          </p:nvPr>
        </p:nvSpPr>
        <p:spPr>
          <a:xfrm>
            <a:off x="641520" y="4149720"/>
            <a:ext cx="7772040" cy="448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41520" y="4149720"/>
            <a:ext cx="7772040" cy="448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it-IT" sz="3200" spc="-1" strike="noStrike"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Click to edit the outline 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Fourth Outline 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Fifth Outline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Seventh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3832200"/>
            <a:ext cx="9143640" cy="30254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39" name="Group 2"/>
          <p:cNvGrpSpPr/>
          <p:nvPr/>
        </p:nvGrpSpPr>
        <p:grpSpPr>
          <a:xfrm>
            <a:off x="47880" y="3816000"/>
            <a:ext cx="9036720" cy="180000"/>
            <a:chOff x="47880" y="3816000"/>
            <a:chExt cx="9036720" cy="180000"/>
          </a:xfrm>
        </p:grpSpPr>
        <p:sp>
          <p:nvSpPr>
            <p:cNvPr id="40" name="Line 3"/>
            <p:cNvSpPr/>
            <p:nvPr/>
          </p:nvSpPr>
          <p:spPr>
            <a:xfrm>
              <a:off x="4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Line 4"/>
            <p:cNvSpPr/>
            <p:nvPr/>
          </p:nvSpPr>
          <p:spPr>
            <a:xfrm>
              <a:off x="12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Line 5"/>
            <p:cNvSpPr/>
            <p:nvPr/>
          </p:nvSpPr>
          <p:spPr>
            <a:xfrm>
              <a:off x="19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Line 6"/>
            <p:cNvSpPr/>
            <p:nvPr/>
          </p:nvSpPr>
          <p:spPr>
            <a:xfrm>
              <a:off x="27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Line 7"/>
            <p:cNvSpPr/>
            <p:nvPr/>
          </p:nvSpPr>
          <p:spPr>
            <a:xfrm>
              <a:off x="35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Line 8"/>
            <p:cNvSpPr/>
            <p:nvPr/>
          </p:nvSpPr>
          <p:spPr>
            <a:xfrm>
              <a:off x="42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Line 9"/>
            <p:cNvSpPr/>
            <p:nvPr/>
          </p:nvSpPr>
          <p:spPr>
            <a:xfrm>
              <a:off x="5032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Line 10"/>
            <p:cNvSpPr/>
            <p:nvPr/>
          </p:nvSpPr>
          <p:spPr>
            <a:xfrm>
              <a:off x="5792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Line 11"/>
            <p:cNvSpPr/>
            <p:nvPr/>
          </p:nvSpPr>
          <p:spPr>
            <a:xfrm>
              <a:off x="655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Line 12"/>
            <p:cNvSpPr/>
            <p:nvPr/>
          </p:nvSpPr>
          <p:spPr>
            <a:xfrm>
              <a:off x="73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Line 13"/>
            <p:cNvSpPr/>
            <p:nvPr/>
          </p:nvSpPr>
          <p:spPr>
            <a:xfrm>
              <a:off x="80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Line 14"/>
            <p:cNvSpPr/>
            <p:nvPr/>
          </p:nvSpPr>
          <p:spPr>
            <a:xfrm>
              <a:off x="88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Line 15"/>
            <p:cNvSpPr/>
            <p:nvPr/>
          </p:nvSpPr>
          <p:spPr>
            <a:xfrm>
              <a:off x="95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Line 16"/>
            <p:cNvSpPr/>
            <p:nvPr/>
          </p:nvSpPr>
          <p:spPr>
            <a:xfrm>
              <a:off x="103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Line 17"/>
            <p:cNvSpPr/>
            <p:nvPr/>
          </p:nvSpPr>
          <p:spPr>
            <a:xfrm>
              <a:off x="111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Line 18"/>
            <p:cNvSpPr/>
            <p:nvPr/>
          </p:nvSpPr>
          <p:spPr>
            <a:xfrm>
              <a:off x="118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Line 19"/>
            <p:cNvSpPr/>
            <p:nvPr/>
          </p:nvSpPr>
          <p:spPr>
            <a:xfrm>
              <a:off x="126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Line 20"/>
            <p:cNvSpPr/>
            <p:nvPr/>
          </p:nvSpPr>
          <p:spPr>
            <a:xfrm>
              <a:off x="133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Line 21"/>
            <p:cNvSpPr/>
            <p:nvPr/>
          </p:nvSpPr>
          <p:spPr>
            <a:xfrm>
              <a:off x="141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Line 22"/>
            <p:cNvSpPr/>
            <p:nvPr/>
          </p:nvSpPr>
          <p:spPr>
            <a:xfrm>
              <a:off x="149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Line 23"/>
            <p:cNvSpPr/>
            <p:nvPr/>
          </p:nvSpPr>
          <p:spPr>
            <a:xfrm>
              <a:off x="156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Line 24"/>
            <p:cNvSpPr/>
            <p:nvPr/>
          </p:nvSpPr>
          <p:spPr>
            <a:xfrm>
              <a:off x="164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Line 25"/>
            <p:cNvSpPr/>
            <p:nvPr/>
          </p:nvSpPr>
          <p:spPr>
            <a:xfrm>
              <a:off x="171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Line 26"/>
            <p:cNvSpPr/>
            <p:nvPr/>
          </p:nvSpPr>
          <p:spPr>
            <a:xfrm>
              <a:off x="17942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Line 27"/>
            <p:cNvSpPr/>
            <p:nvPr/>
          </p:nvSpPr>
          <p:spPr>
            <a:xfrm>
              <a:off x="1870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Line 28"/>
            <p:cNvSpPr/>
            <p:nvPr/>
          </p:nvSpPr>
          <p:spPr>
            <a:xfrm>
              <a:off x="1946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Line 29"/>
            <p:cNvSpPr/>
            <p:nvPr/>
          </p:nvSpPr>
          <p:spPr>
            <a:xfrm>
              <a:off x="202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Line 30"/>
            <p:cNvSpPr/>
            <p:nvPr/>
          </p:nvSpPr>
          <p:spPr>
            <a:xfrm>
              <a:off x="209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Line 31"/>
            <p:cNvSpPr/>
            <p:nvPr/>
          </p:nvSpPr>
          <p:spPr>
            <a:xfrm>
              <a:off x="217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Line 32"/>
            <p:cNvSpPr/>
            <p:nvPr/>
          </p:nvSpPr>
          <p:spPr>
            <a:xfrm>
              <a:off x="225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Line 33"/>
            <p:cNvSpPr/>
            <p:nvPr/>
          </p:nvSpPr>
          <p:spPr>
            <a:xfrm>
              <a:off x="232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Line 34"/>
            <p:cNvSpPr/>
            <p:nvPr/>
          </p:nvSpPr>
          <p:spPr>
            <a:xfrm>
              <a:off x="240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Line 35"/>
            <p:cNvSpPr/>
            <p:nvPr/>
          </p:nvSpPr>
          <p:spPr>
            <a:xfrm>
              <a:off x="247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Line 36"/>
            <p:cNvSpPr/>
            <p:nvPr/>
          </p:nvSpPr>
          <p:spPr>
            <a:xfrm>
              <a:off x="255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Line 37"/>
            <p:cNvSpPr/>
            <p:nvPr/>
          </p:nvSpPr>
          <p:spPr>
            <a:xfrm>
              <a:off x="262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Line 38"/>
            <p:cNvSpPr/>
            <p:nvPr/>
          </p:nvSpPr>
          <p:spPr>
            <a:xfrm>
              <a:off x="270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Line 39"/>
            <p:cNvSpPr/>
            <p:nvPr/>
          </p:nvSpPr>
          <p:spPr>
            <a:xfrm>
              <a:off x="278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Line 40"/>
            <p:cNvSpPr/>
            <p:nvPr/>
          </p:nvSpPr>
          <p:spPr>
            <a:xfrm>
              <a:off x="285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Line 41"/>
            <p:cNvSpPr/>
            <p:nvPr/>
          </p:nvSpPr>
          <p:spPr>
            <a:xfrm>
              <a:off x="293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Line 42"/>
            <p:cNvSpPr/>
            <p:nvPr/>
          </p:nvSpPr>
          <p:spPr>
            <a:xfrm>
              <a:off x="300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Line 43"/>
            <p:cNvSpPr/>
            <p:nvPr/>
          </p:nvSpPr>
          <p:spPr>
            <a:xfrm>
              <a:off x="3085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Line 44"/>
            <p:cNvSpPr/>
            <p:nvPr/>
          </p:nvSpPr>
          <p:spPr>
            <a:xfrm>
              <a:off x="316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Line 45"/>
            <p:cNvSpPr/>
            <p:nvPr/>
          </p:nvSpPr>
          <p:spPr>
            <a:xfrm>
              <a:off x="323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Line 46"/>
            <p:cNvSpPr/>
            <p:nvPr/>
          </p:nvSpPr>
          <p:spPr>
            <a:xfrm>
              <a:off x="331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Line 47"/>
            <p:cNvSpPr/>
            <p:nvPr/>
          </p:nvSpPr>
          <p:spPr>
            <a:xfrm>
              <a:off x="338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Line 48"/>
            <p:cNvSpPr/>
            <p:nvPr/>
          </p:nvSpPr>
          <p:spPr>
            <a:xfrm>
              <a:off x="346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Line 49"/>
            <p:cNvSpPr/>
            <p:nvPr/>
          </p:nvSpPr>
          <p:spPr>
            <a:xfrm>
              <a:off x="354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Line 50"/>
            <p:cNvSpPr/>
            <p:nvPr/>
          </p:nvSpPr>
          <p:spPr>
            <a:xfrm>
              <a:off x="361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Line 51"/>
            <p:cNvSpPr/>
            <p:nvPr/>
          </p:nvSpPr>
          <p:spPr>
            <a:xfrm>
              <a:off x="369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Line 52"/>
            <p:cNvSpPr/>
            <p:nvPr/>
          </p:nvSpPr>
          <p:spPr>
            <a:xfrm>
              <a:off x="376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Line 53"/>
            <p:cNvSpPr/>
            <p:nvPr/>
          </p:nvSpPr>
          <p:spPr>
            <a:xfrm>
              <a:off x="384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Line 54"/>
            <p:cNvSpPr/>
            <p:nvPr/>
          </p:nvSpPr>
          <p:spPr>
            <a:xfrm>
              <a:off x="392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Line 55"/>
            <p:cNvSpPr/>
            <p:nvPr/>
          </p:nvSpPr>
          <p:spPr>
            <a:xfrm>
              <a:off x="399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Line 56"/>
            <p:cNvSpPr/>
            <p:nvPr/>
          </p:nvSpPr>
          <p:spPr>
            <a:xfrm>
              <a:off x="407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Line 57"/>
            <p:cNvSpPr/>
            <p:nvPr/>
          </p:nvSpPr>
          <p:spPr>
            <a:xfrm>
              <a:off x="414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Line 58"/>
            <p:cNvSpPr/>
            <p:nvPr/>
          </p:nvSpPr>
          <p:spPr>
            <a:xfrm>
              <a:off x="422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Line 59"/>
            <p:cNvSpPr/>
            <p:nvPr/>
          </p:nvSpPr>
          <p:spPr>
            <a:xfrm>
              <a:off x="4300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Line 60"/>
            <p:cNvSpPr/>
            <p:nvPr/>
          </p:nvSpPr>
          <p:spPr>
            <a:xfrm>
              <a:off x="4376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Line 61"/>
            <p:cNvSpPr/>
            <p:nvPr/>
          </p:nvSpPr>
          <p:spPr>
            <a:xfrm>
              <a:off x="445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Line 62"/>
            <p:cNvSpPr/>
            <p:nvPr/>
          </p:nvSpPr>
          <p:spPr>
            <a:xfrm>
              <a:off x="452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Line 63"/>
            <p:cNvSpPr/>
            <p:nvPr/>
          </p:nvSpPr>
          <p:spPr>
            <a:xfrm>
              <a:off x="460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Line 64"/>
            <p:cNvSpPr/>
            <p:nvPr/>
          </p:nvSpPr>
          <p:spPr>
            <a:xfrm>
              <a:off x="468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Line 65"/>
            <p:cNvSpPr/>
            <p:nvPr/>
          </p:nvSpPr>
          <p:spPr>
            <a:xfrm>
              <a:off x="475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Line 66"/>
            <p:cNvSpPr/>
            <p:nvPr/>
          </p:nvSpPr>
          <p:spPr>
            <a:xfrm>
              <a:off x="483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Line 67"/>
            <p:cNvSpPr/>
            <p:nvPr/>
          </p:nvSpPr>
          <p:spPr>
            <a:xfrm>
              <a:off x="490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Line 68"/>
            <p:cNvSpPr/>
            <p:nvPr/>
          </p:nvSpPr>
          <p:spPr>
            <a:xfrm>
              <a:off x="498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Line 69"/>
            <p:cNvSpPr/>
            <p:nvPr/>
          </p:nvSpPr>
          <p:spPr>
            <a:xfrm>
              <a:off x="505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Line 70"/>
            <p:cNvSpPr/>
            <p:nvPr/>
          </p:nvSpPr>
          <p:spPr>
            <a:xfrm>
              <a:off x="513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" name="Line 71"/>
            <p:cNvSpPr/>
            <p:nvPr/>
          </p:nvSpPr>
          <p:spPr>
            <a:xfrm>
              <a:off x="521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" name="Line 72"/>
            <p:cNvSpPr/>
            <p:nvPr/>
          </p:nvSpPr>
          <p:spPr>
            <a:xfrm>
              <a:off x="528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Line 73"/>
            <p:cNvSpPr/>
            <p:nvPr/>
          </p:nvSpPr>
          <p:spPr>
            <a:xfrm>
              <a:off x="536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Line 74"/>
            <p:cNvSpPr/>
            <p:nvPr/>
          </p:nvSpPr>
          <p:spPr>
            <a:xfrm>
              <a:off x="543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Line 75"/>
            <p:cNvSpPr/>
            <p:nvPr/>
          </p:nvSpPr>
          <p:spPr>
            <a:xfrm>
              <a:off x="5515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Line 76"/>
            <p:cNvSpPr/>
            <p:nvPr/>
          </p:nvSpPr>
          <p:spPr>
            <a:xfrm>
              <a:off x="559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Line 77"/>
            <p:cNvSpPr/>
            <p:nvPr/>
          </p:nvSpPr>
          <p:spPr>
            <a:xfrm>
              <a:off x="566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Line 78"/>
            <p:cNvSpPr/>
            <p:nvPr/>
          </p:nvSpPr>
          <p:spPr>
            <a:xfrm>
              <a:off x="574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Line 79"/>
            <p:cNvSpPr/>
            <p:nvPr/>
          </p:nvSpPr>
          <p:spPr>
            <a:xfrm>
              <a:off x="581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Line 80"/>
            <p:cNvSpPr/>
            <p:nvPr/>
          </p:nvSpPr>
          <p:spPr>
            <a:xfrm>
              <a:off x="589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Line 81"/>
            <p:cNvSpPr/>
            <p:nvPr/>
          </p:nvSpPr>
          <p:spPr>
            <a:xfrm>
              <a:off x="597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Line 82"/>
            <p:cNvSpPr/>
            <p:nvPr/>
          </p:nvSpPr>
          <p:spPr>
            <a:xfrm>
              <a:off x="604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Line 83"/>
            <p:cNvSpPr/>
            <p:nvPr/>
          </p:nvSpPr>
          <p:spPr>
            <a:xfrm>
              <a:off x="612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Line 84"/>
            <p:cNvSpPr/>
            <p:nvPr/>
          </p:nvSpPr>
          <p:spPr>
            <a:xfrm>
              <a:off x="619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Line 85"/>
            <p:cNvSpPr/>
            <p:nvPr/>
          </p:nvSpPr>
          <p:spPr>
            <a:xfrm>
              <a:off x="627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Line 86"/>
            <p:cNvSpPr/>
            <p:nvPr/>
          </p:nvSpPr>
          <p:spPr>
            <a:xfrm>
              <a:off x="635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Line 87"/>
            <p:cNvSpPr/>
            <p:nvPr/>
          </p:nvSpPr>
          <p:spPr>
            <a:xfrm>
              <a:off x="642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Line 88"/>
            <p:cNvSpPr/>
            <p:nvPr/>
          </p:nvSpPr>
          <p:spPr>
            <a:xfrm>
              <a:off x="650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Line 89"/>
            <p:cNvSpPr/>
            <p:nvPr/>
          </p:nvSpPr>
          <p:spPr>
            <a:xfrm>
              <a:off x="657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Line 90"/>
            <p:cNvSpPr/>
            <p:nvPr/>
          </p:nvSpPr>
          <p:spPr>
            <a:xfrm>
              <a:off x="665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Line 91"/>
            <p:cNvSpPr/>
            <p:nvPr/>
          </p:nvSpPr>
          <p:spPr>
            <a:xfrm>
              <a:off x="6730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Line 92"/>
            <p:cNvSpPr/>
            <p:nvPr/>
          </p:nvSpPr>
          <p:spPr>
            <a:xfrm>
              <a:off x="68065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Line 93"/>
            <p:cNvSpPr/>
            <p:nvPr/>
          </p:nvSpPr>
          <p:spPr>
            <a:xfrm>
              <a:off x="688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Line 94"/>
            <p:cNvSpPr/>
            <p:nvPr/>
          </p:nvSpPr>
          <p:spPr>
            <a:xfrm>
              <a:off x="695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Line 95"/>
            <p:cNvSpPr/>
            <p:nvPr/>
          </p:nvSpPr>
          <p:spPr>
            <a:xfrm>
              <a:off x="703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Line 96"/>
            <p:cNvSpPr/>
            <p:nvPr/>
          </p:nvSpPr>
          <p:spPr>
            <a:xfrm>
              <a:off x="711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Line 97"/>
            <p:cNvSpPr/>
            <p:nvPr/>
          </p:nvSpPr>
          <p:spPr>
            <a:xfrm>
              <a:off x="718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Line 98"/>
            <p:cNvSpPr/>
            <p:nvPr/>
          </p:nvSpPr>
          <p:spPr>
            <a:xfrm>
              <a:off x="726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Line 99"/>
            <p:cNvSpPr/>
            <p:nvPr/>
          </p:nvSpPr>
          <p:spPr>
            <a:xfrm>
              <a:off x="733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Line 100"/>
            <p:cNvSpPr/>
            <p:nvPr/>
          </p:nvSpPr>
          <p:spPr>
            <a:xfrm>
              <a:off x="741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Line 101"/>
            <p:cNvSpPr/>
            <p:nvPr/>
          </p:nvSpPr>
          <p:spPr>
            <a:xfrm>
              <a:off x="748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Line 102"/>
            <p:cNvSpPr/>
            <p:nvPr/>
          </p:nvSpPr>
          <p:spPr>
            <a:xfrm>
              <a:off x="756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Line 103"/>
            <p:cNvSpPr/>
            <p:nvPr/>
          </p:nvSpPr>
          <p:spPr>
            <a:xfrm>
              <a:off x="764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Line 104"/>
            <p:cNvSpPr/>
            <p:nvPr/>
          </p:nvSpPr>
          <p:spPr>
            <a:xfrm>
              <a:off x="771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Line 105"/>
            <p:cNvSpPr/>
            <p:nvPr/>
          </p:nvSpPr>
          <p:spPr>
            <a:xfrm>
              <a:off x="779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Line 106"/>
            <p:cNvSpPr/>
            <p:nvPr/>
          </p:nvSpPr>
          <p:spPr>
            <a:xfrm>
              <a:off x="786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Line 107"/>
            <p:cNvSpPr/>
            <p:nvPr/>
          </p:nvSpPr>
          <p:spPr>
            <a:xfrm>
              <a:off x="7945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Line 108"/>
            <p:cNvSpPr/>
            <p:nvPr/>
          </p:nvSpPr>
          <p:spPr>
            <a:xfrm>
              <a:off x="80215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Line 109"/>
            <p:cNvSpPr/>
            <p:nvPr/>
          </p:nvSpPr>
          <p:spPr>
            <a:xfrm>
              <a:off x="80974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Line 110"/>
            <p:cNvSpPr/>
            <p:nvPr/>
          </p:nvSpPr>
          <p:spPr>
            <a:xfrm>
              <a:off x="817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Line 111"/>
            <p:cNvSpPr/>
            <p:nvPr/>
          </p:nvSpPr>
          <p:spPr>
            <a:xfrm>
              <a:off x="824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Line 112"/>
            <p:cNvSpPr/>
            <p:nvPr/>
          </p:nvSpPr>
          <p:spPr>
            <a:xfrm>
              <a:off x="832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Line 113"/>
            <p:cNvSpPr/>
            <p:nvPr/>
          </p:nvSpPr>
          <p:spPr>
            <a:xfrm>
              <a:off x="840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Line 114"/>
            <p:cNvSpPr/>
            <p:nvPr/>
          </p:nvSpPr>
          <p:spPr>
            <a:xfrm>
              <a:off x="847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Line 115"/>
            <p:cNvSpPr/>
            <p:nvPr/>
          </p:nvSpPr>
          <p:spPr>
            <a:xfrm>
              <a:off x="855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Line 116"/>
            <p:cNvSpPr/>
            <p:nvPr/>
          </p:nvSpPr>
          <p:spPr>
            <a:xfrm>
              <a:off x="862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Line 117"/>
            <p:cNvSpPr/>
            <p:nvPr/>
          </p:nvSpPr>
          <p:spPr>
            <a:xfrm>
              <a:off x="870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Line 118"/>
            <p:cNvSpPr/>
            <p:nvPr/>
          </p:nvSpPr>
          <p:spPr>
            <a:xfrm>
              <a:off x="878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Line 119"/>
            <p:cNvSpPr/>
            <p:nvPr/>
          </p:nvSpPr>
          <p:spPr>
            <a:xfrm>
              <a:off x="885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Line 120"/>
            <p:cNvSpPr/>
            <p:nvPr/>
          </p:nvSpPr>
          <p:spPr>
            <a:xfrm>
              <a:off x="893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Line 121"/>
            <p:cNvSpPr/>
            <p:nvPr/>
          </p:nvSpPr>
          <p:spPr>
            <a:xfrm>
              <a:off x="900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Line 122"/>
            <p:cNvSpPr/>
            <p:nvPr/>
          </p:nvSpPr>
          <p:spPr>
            <a:xfrm>
              <a:off x="908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0" name="PlaceHolder 123"/>
          <p:cNvSpPr>
            <a:spLocks noGrp="1"/>
          </p:cNvSpPr>
          <p:nvPr>
            <p:ph type="title"/>
          </p:nvPr>
        </p:nvSpPr>
        <p:spPr>
          <a:xfrm>
            <a:off x="641520" y="4149720"/>
            <a:ext cx="7772040" cy="968040"/>
          </a:xfrm>
          <a:prstGeom prst="rect">
            <a:avLst/>
          </a:prstGeom>
        </p:spPr>
        <p:txBody>
          <a:bodyPr>
            <a:normAutofit fontScale="73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600" spc="-1" strike="noStrike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b="0" lang="it-IT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12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it-IT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0" y="0"/>
            <a:ext cx="9143640" cy="126972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7" name="PlaceHolder 2"/>
          <p:cNvSpPr>
            <a:spLocks noGrp="1"/>
          </p:cNvSpPr>
          <p:nvPr>
            <p:ph type="title"/>
          </p:nvPr>
        </p:nvSpPr>
        <p:spPr>
          <a:xfrm>
            <a:off x="288360" y="139320"/>
            <a:ext cx="8580600" cy="8398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200" spc="-1" strike="noStrike">
                <a:solidFill>
                  <a:srgbClr val="ffffff"/>
                </a:solidFill>
                <a:latin typeface="Arial"/>
              </a:rPr>
              <a:t>Fare clic per modificare lo stile del titolo</a:t>
            </a:r>
            <a:endParaRPr b="0" lang="it-IT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23200" cy="45255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Fare clic per modificare stili del testo dello schema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Secondo livello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Terzo livello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Quarto livello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Quinto livello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4"/>
          <p:cNvSpPr/>
          <p:nvPr/>
        </p:nvSpPr>
        <p:spPr>
          <a:xfrm>
            <a:off x="0" y="6126120"/>
            <a:ext cx="9143640" cy="73152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0" name="CustomShape 5"/>
          <p:cNvSpPr/>
          <p:nvPr/>
        </p:nvSpPr>
        <p:spPr>
          <a:xfrm>
            <a:off x="595800" y="6363360"/>
            <a:ext cx="2192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200" spc="-1" strike="noStrike">
                <a:solidFill>
                  <a:srgbClr val="ffffff"/>
                </a:solidFill>
                <a:latin typeface="Arial"/>
              </a:rPr>
              <a:t>Robert Lawrence Smith</a:t>
            </a:r>
            <a:endParaRPr b="0" lang="it-IT" sz="1200" spc="-1" strike="noStrike">
              <a:latin typeface="DejaVu Sans"/>
            </a:endParaRPr>
          </a:p>
        </p:txBody>
      </p:sp>
      <p:grpSp>
        <p:nvGrpSpPr>
          <p:cNvPr id="241" name="Group 6"/>
          <p:cNvGrpSpPr/>
          <p:nvPr/>
        </p:nvGrpSpPr>
        <p:grpSpPr>
          <a:xfrm>
            <a:off x="47880" y="1089720"/>
            <a:ext cx="9036720" cy="180000"/>
            <a:chOff x="47880" y="1089720"/>
            <a:chExt cx="9036720" cy="180000"/>
          </a:xfrm>
        </p:grpSpPr>
        <p:sp>
          <p:nvSpPr>
            <p:cNvPr id="242" name="Line 7"/>
            <p:cNvSpPr/>
            <p:nvPr/>
          </p:nvSpPr>
          <p:spPr>
            <a:xfrm>
              <a:off x="47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Line 8"/>
            <p:cNvSpPr/>
            <p:nvPr/>
          </p:nvSpPr>
          <p:spPr>
            <a:xfrm>
              <a:off x="123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Line 9"/>
            <p:cNvSpPr/>
            <p:nvPr/>
          </p:nvSpPr>
          <p:spPr>
            <a:xfrm>
              <a:off x="199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Line 10"/>
            <p:cNvSpPr/>
            <p:nvPr/>
          </p:nvSpPr>
          <p:spPr>
            <a:xfrm>
              <a:off x="275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Line 11"/>
            <p:cNvSpPr/>
            <p:nvPr/>
          </p:nvSpPr>
          <p:spPr>
            <a:xfrm>
              <a:off x="351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Line 12"/>
            <p:cNvSpPr/>
            <p:nvPr/>
          </p:nvSpPr>
          <p:spPr>
            <a:xfrm>
              <a:off x="427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Line 13"/>
            <p:cNvSpPr/>
            <p:nvPr/>
          </p:nvSpPr>
          <p:spPr>
            <a:xfrm>
              <a:off x="5032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" name="Line 14"/>
            <p:cNvSpPr/>
            <p:nvPr/>
          </p:nvSpPr>
          <p:spPr>
            <a:xfrm>
              <a:off x="5792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" name="Line 15"/>
            <p:cNvSpPr/>
            <p:nvPr/>
          </p:nvSpPr>
          <p:spPr>
            <a:xfrm>
              <a:off x="6552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Line 16"/>
            <p:cNvSpPr/>
            <p:nvPr/>
          </p:nvSpPr>
          <p:spPr>
            <a:xfrm>
              <a:off x="731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Line 17"/>
            <p:cNvSpPr/>
            <p:nvPr/>
          </p:nvSpPr>
          <p:spPr>
            <a:xfrm>
              <a:off x="807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3" name="Line 18"/>
            <p:cNvSpPr/>
            <p:nvPr/>
          </p:nvSpPr>
          <p:spPr>
            <a:xfrm>
              <a:off x="883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Line 19"/>
            <p:cNvSpPr/>
            <p:nvPr/>
          </p:nvSpPr>
          <p:spPr>
            <a:xfrm>
              <a:off x="959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Line 20"/>
            <p:cNvSpPr/>
            <p:nvPr/>
          </p:nvSpPr>
          <p:spPr>
            <a:xfrm>
              <a:off x="1035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Line 21"/>
            <p:cNvSpPr/>
            <p:nvPr/>
          </p:nvSpPr>
          <p:spPr>
            <a:xfrm>
              <a:off x="1110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Line 22"/>
            <p:cNvSpPr/>
            <p:nvPr/>
          </p:nvSpPr>
          <p:spPr>
            <a:xfrm>
              <a:off x="1186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Line 23"/>
            <p:cNvSpPr/>
            <p:nvPr/>
          </p:nvSpPr>
          <p:spPr>
            <a:xfrm>
              <a:off x="1262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" name="Line 24"/>
            <p:cNvSpPr/>
            <p:nvPr/>
          </p:nvSpPr>
          <p:spPr>
            <a:xfrm>
              <a:off x="1338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Line 25"/>
            <p:cNvSpPr/>
            <p:nvPr/>
          </p:nvSpPr>
          <p:spPr>
            <a:xfrm>
              <a:off x="1414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Line 26"/>
            <p:cNvSpPr/>
            <p:nvPr/>
          </p:nvSpPr>
          <p:spPr>
            <a:xfrm>
              <a:off x="1490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Line 27"/>
            <p:cNvSpPr/>
            <p:nvPr/>
          </p:nvSpPr>
          <p:spPr>
            <a:xfrm>
              <a:off x="1566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Line 28"/>
            <p:cNvSpPr/>
            <p:nvPr/>
          </p:nvSpPr>
          <p:spPr>
            <a:xfrm>
              <a:off x="1642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Line 29"/>
            <p:cNvSpPr/>
            <p:nvPr/>
          </p:nvSpPr>
          <p:spPr>
            <a:xfrm>
              <a:off x="1718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Line 30"/>
            <p:cNvSpPr/>
            <p:nvPr/>
          </p:nvSpPr>
          <p:spPr>
            <a:xfrm>
              <a:off x="17942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Line 31"/>
            <p:cNvSpPr/>
            <p:nvPr/>
          </p:nvSpPr>
          <p:spPr>
            <a:xfrm>
              <a:off x="18702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Line 32"/>
            <p:cNvSpPr/>
            <p:nvPr/>
          </p:nvSpPr>
          <p:spPr>
            <a:xfrm>
              <a:off x="1946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Line 33"/>
            <p:cNvSpPr/>
            <p:nvPr/>
          </p:nvSpPr>
          <p:spPr>
            <a:xfrm>
              <a:off x="2022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Line 34"/>
            <p:cNvSpPr/>
            <p:nvPr/>
          </p:nvSpPr>
          <p:spPr>
            <a:xfrm>
              <a:off x="2098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Line 35"/>
            <p:cNvSpPr/>
            <p:nvPr/>
          </p:nvSpPr>
          <p:spPr>
            <a:xfrm>
              <a:off x="2174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Line 36"/>
            <p:cNvSpPr/>
            <p:nvPr/>
          </p:nvSpPr>
          <p:spPr>
            <a:xfrm>
              <a:off x="2250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Line 37"/>
            <p:cNvSpPr/>
            <p:nvPr/>
          </p:nvSpPr>
          <p:spPr>
            <a:xfrm>
              <a:off x="2325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Line 38"/>
            <p:cNvSpPr/>
            <p:nvPr/>
          </p:nvSpPr>
          <p:spPr>
            <a:xfrm>
              <a:off x="2401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Line 39"/>
            <p:cNvSpPr/>
            <p:nvPr/>
          </p:nvSpPr>
          <p:spPr>
            <a:xfrm>
              <a:off x="2477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Line 40"/>
            <p:cNvSpPr/>
            <p:nvPr/>
          </p:nvSpPr>
          <p:spPr>
            <a:xfrm>
              <a:off x="2553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Line 41"/>
            <p:cNvSpPr/>
            <p:nvPr/>
          </p:nvSpPr>
          <p:spPr>
            <a:xfrm>
              <a:off x="2629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Line 42"/>
            <p:cNvSpPr/>
            <p:nvPr/>
          </p:nvSpPr>
          <p:spPr>
            <a:xfrm>
              <a:off x="2705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Line 43"/>
            <p:cNvSpPr/>
            <p:nvPr/>
          </p:nvSpPr>
          <p:spPr>
            <a:xfrm>
              <a:off x="2781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Line 44"/>
            <p:cNvSpPr/>
            <p:nvPr/>
          </p:nvSpPr>
          <p:spPr>
            <a:xfrm>
              <a:off x="2857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Line 45"/>
            <p:cNvSpPr/>
            <p:nvPr/>
          </p:nvSpPr>
          <p:spPr>
            <a:xfrm>
              <a:off x="2933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Line 46"/>
            <p:cNvSpPr/>
            <p:nvPr/>
          </p:nvSpPr>
          <p:spPr>
            <a:xfrm>
              <a:off x="3009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Line 47"/>
            <p:cNvSpPr/>
            <p:nvPr/>
          </p:nvSpPr>
          <p:spPr>
            <a:xfrm>
              <a:off x="30852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Line 48"/>
            <p:cNvSpPr/>
            <p:nvPr/>
          </p:nvSpPr>
          <p:spPr>
            <a:xfrm>
              <a:off x="3161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Line 49"/>
            <p:cNvSpPr/>
            <p:nvPr/>
          </p:nvSpPr>
          <p:spPr>
            <a:xfrm>
              <a:off x="3237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Line 50"/>
            <p:cNvSpPr/>
            <p:nvPr/>
          </p:nvSpPr>
          <p:spPr>
            <a:xfrm>
              <a:off x="3313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Line 51"/>
            <p:cNvSpPr/>
            <p:nvPr/>
          </p:nvSpPr>
          <p:spPr>
            <a:xfrm>
              <a:off x="3389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Line 52"/>
            <p:cNvSpPr/>
            <p:nvPr/>
          </p:nvSpPr>
          <p:spPr>
            <a:xfrm>
              <a:off x="3465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Line 53"/>
            <p:cNvSpPr/>
            <p:nvPr/>
          </p:nvSpPr>
          <p:spPr>
            <a:xfrm>
              <a:off x="3540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Line 54"/>
            <p:cNvSpPr/>
            <p:nvPr/>
          </p:nvSpPr>
          <p:spPr>
            <a:xfrm>
              <a:off x="3616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Line 55"/>
            <p:cNvSpPr/>
            <p:nvPr/>
          </p:nvSpPr>
          <p:spPr>
            <a:xfrm>
              <a:off x="3692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Line 56"/>
            <p:cNvSpPr/>
            <p:nvPr/>
          </p:nvSpPr>
          <p:spPr>
            <a:xfrm>
              <a:off x="3768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Line 57"/>
            <p:cNvSpPr/>
            <p:nvPr/>
          </p:nvSpPr>
          <p:spPr>
            <a:xfrm>
              <a:off x="3844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Line 58"/>
            <p:cNvSpPr/>
            <p:nvPr/>
          </p:nvSpPr>
          <p:spPr>
            <a:xfrm>
              <a:off x="3920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Line 59"/>
            <p:cNvSpPr/>
            <p:nvPr/>
          </p:nvSpPr>
          <p:spPr>
            <a:xfrm>
              <a:off x="3996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Line 60"/>
            <p:cNvSpPr/>
            <p:nvPr/>
          </p:nvSpPr>
          <p:spPr>
            <a:xfrm>
              <a:off x="4072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Line 61"/>
            <p:cNvSpPr/>
            <p:nvPr/>
          </p:nvSpPr>
          <p:spPr>
            <a:xfrm>
              <a:off x="4148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Line 62"/>
            <p:cNvSpPr/>
            <p:nvPr/>
          </p:nvSpPr>
          <p:spPr>
            <a:xfrm>
              <a:off x="4224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Line 63"/>
            <p:cNvSpPr/>
            <p:nvPr/>
          </p:nvSpPr>
          <p:spPr>
            <a:xfrm>
              <a:off x="43002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Line 64"/>
            <p:cNvSpPr/>
            <p:nvPr/>
          </p:nvSpPr>
          <p:spPr>
            <a:xfrm>
              <a:off x="4376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Line 65"/>
            <p:cNvSpPr/>
            <p:nvPr/>
          </p:nvSpPr>
          <p:spPr>
            <a:xfrm>
              <a:off x="4452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Line 66"/>
            <p:cNvSpPr/>
            <p:nvPr/>
          </p:nvSpPr>
          <p:spPr>
            <a:xfrm>
              <a:off x="4528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Line 67"/>
            <p:cNvSpPr/>
            <p:nvPr/>
          </p:nvSpPr>
          <p:spPr>
            <a:xfrm>
              <a:off x="4604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Line 68"/>
            <p:cNvSpPr/>
            <p:nvPr/>
          </p:nvSpPr>
          <p:spPr>
            <a:xfrm>
              <a:off x="4680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Line 69"/>
            <p:cNvSpPr/>
            <p:nvPr/>
          </p:nvSpPr>
          <p:spPr>
            <a:xfrm>
              <a:off x="4755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Line 70"/>
            <p:cNvSpPr/>
            <p:nvPr/>
          </p:nvSpPr>
          <p:spPr>
            <a:xfrm>
              <a:off x="4831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Line 71"/>
            <p:cNvSpPr/>
            <p:nvPr/>
          </p:nvSpPr>
          <p:spPr>
            <a:xfrm>
              <a:off x="4907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Line 72"/>
            <p:cNvSpPr/>
            <p:nvPr/>
          </p:nvSpPr>
          <p:spPr>
            <a:xfrm>
              <a:off x="4983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Line 73"/>
            <p:cNvSpPr/>
            <p:nvPr/>
          </p:nvSpPr>
          <p:spPr>
            <a:xfrm>
              <a:off x="5059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Line 74"/>
            <p:cNvSpPr/>
            <p:nvPr/>
          </p:nvSpPr>
          <p:spPr>
            <a:xfrm>
              <a:off x="5135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Line 75"/>
            <p:cNvSpPr/>
            <p:nvPr/>
          </p:nvSpPr>
          <p:spPr>
            <a:xfrm>
              <a:off x="5211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Line 76"/>
            <p:cNvSpPr/>
            <p:nvPr/>
          </p:nvSpPr>
          <p:spPr>
            <a:xfrm>
              <a:off x="5287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Line 77"/>
            <p:cNvSpPr/>
            <p:nvPr/>
          </p:nvSpPr>
          <p:spPr>
            <a:xfrm>
              <a:off x="5363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Line 78"/>
            <p:cNvSpPr/>
            <p:nvPr/>
          </p:nvSpPr>
          <p:spPr>
            <a:xfrm>
              <a:off x="5439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Line 79"/>
            <p:cNvSpPr/>
            <p:nvPr/>
          </p:nvSpPr>
          <p:spPr>
            <a:xfrm>
              <a:off x="55155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Line 80"/>
            <p:cNvSpPr/>
            <p:nvPr/>
          </p:nvSpPr>
          <p:spPr>
            <a:xfrm>
              <a:off x="55911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Line 81"/>
            <p:cNvSpPr/>
            <p:nvPr/>
          </p:nvSpPr>
          <p:spPr>
            <a:xfrm>
              <a:off x="5667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Line 82"/>
            <p:cNvSpPr/>
            <p:nvPr/>
          </p:nvSpPr>
          <p:spPr>
            <a:xfrm>
              <a:off x="5743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Line 83"/>
            <p:cNvSpPr/>
            <p:nvPr/>
          </p:nvSpPr>
          <p:spPr>
            <a:xfrm>
              <a:off x="5819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Line 84"/>
            <p:cNvSpPr/>
            <p:nvPr/>
          </p:nvSpPr>
          <p:spPr>
            <a:xfrm>
              <a:off x="5895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Line 85"/>
            <p:cNvSpPr/>
            <p:nvPr/>
          </p:nvSpPr>
          <p:spPr>
            <a:xfrm>
              <a:off x="5970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Line 86"/>
            <p:cNvSpPr/>
            <p:nvPr/>
          </p:nvSpPr>
          <p:spPr>
            <a:xfrm>
              <a:off x="6046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Line 87"/>
            <p:cNvSpPr/>
            <p:nvPr/>
          </p:nvSpPr>
          <p:spPr>
            <a:xfrm>
              <a:off x="6122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Line 88"/>
            <p:cNvSpPr/>
            <p:nvPr/>
          </p:nvSpPr>
          <p:spPr>
            <a:xfrm>
              <a:off x="6198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Line 89"/>
            <p:cNvSpPr/>
            <p:nvPr/>
          </p:nvSpPr>
          <p:spPr>
            <a:xfrm>
              <a:off x="6274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Line 90"/>
            <p:cNvSpPr/>
            <p:nvPr/>
          </p:nvSpPr>
          <p:spPr>
            <a:xfrm>
              <a:off x="6350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Line 91"/>
            <p:cNvSpPr/>
            <p:nvPr/>
          </p:nvSpPr>
          <p:spPr>
            <a:xfrm>
              <a:off x="6426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Line 92"/>
            <p:cNvSpPr/>
            <p:nvPr/>
          </p:nvSpPr>
          <p:spPr>
            <a:xfrm>
              <a:off x="6502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Line 93"/>
            <p:cNvSpPr/>
            <p:nvPr/>
          </p:nvSpPr>
          <p:spPr>
            <a:xfrm>
              <a:off x="6578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Line 94"/>
            <p:cNvSpPr/>
            <p:nvPr/>
          </p:nvSpPr>
          <p:spPr>
            <a:xfrm>
              <a:off x="6654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Line 95"/>
            <p:cNvSpPr/>
            <p:nvPr/>
          </p:nvSpPr>
          <p:spPr>
            <a:xfrm>
              <a:off x="67305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Line 96"/>
            <p:cNvSpPr/>
            <p:nvPr/>
          </p:nvSpPr>
          <p:spPr>
            <a:xfrm>
              <a:off x="68065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Line 97"/>
            <p:cNvSpPr/>
            <p:nvPr/>
          </p:nvSpPr>
          <p:spPr>
            <a:xfrm>
              <a:off x="68821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Line 98"/>
            <p:cNvSpPr/>
            <p:nvPr/>
          </p:nvSpPr>
          <p:spPr>
            <a:xfrm>
              <a:off x="6958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Line 99"/>
            <p:cNvSpPr/>
            <p:nvPr/>
          </p:nvSpPr>
          <p:spPr>
            <a:xfrm>
              <a:off x="7034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Line 100"/>
            <p:cNvSpPr/>
            <p:nvPr/>
          </p:nvSpPr>
          <p:spPr>
            <a:xfrm>
              <a:off x="7110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Line 101"/>
            <p:cNvSpPr/>
            <p:nvPr/>
          </p:nvSpPr>
          <p:spPr>
            <a:xfrm>
              <a:off x="7185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Line 102"/>
            <p:cNvSpPr/>
            <p:nvPr/>
          </p:nvSpPr>
          <p:spPr>
            <a:xfrm>
              <a:off x="7261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Line 103"/>
            <p:cNvSpPr/>
            <p:nvPr/>
          </p:nvSpPr>
          <p:spPr>
            <a:xfrm>
              <a:off x="7337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Line 104"/>
            <p:cNvSpPr/>
            <p:nvPr/>
          </p:nvSpPr>
          <p:spPr>
            <a:xfrm>
              <a:off x="7413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Line 105"/>
            <p:cNvSpPr/>
            <p:nvPr/>
          </p:nvSpPr>
          <p:spPr>
            <a:xfrm>
              <a:off x="7489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Line 106"/>
            <p:cNvSpPr/>
            <p:nvPr/>
          </p:nvSpPr>
          <p:spPr>
            <a:xfrm>
              <a:off x="7565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Line 107"/>
            <p:cNvSpPr/>
            <p:nvPr/>
          </p:nvSpPr>
          <p:spPr>
            <a:xfrm>
              <a:off x="7641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Line 108"/>
            <p:cNvSpPr/>
            <p:nvPr/>
          </p:nvSpPr>
          <p:spPr>
            <a:xfrm>
              <a:off x="7717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Line 109"/>
            <p:cNvSpPr/>
            <p:nvPr/>
          </p:nvSpPr>
          <p:spPr>
            <a:xfrm>
              <a:off x="7793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Line 110"/>
            <p:cNvSpPr/>
            <p:nvPr/>
          </p:nvSpPr>
          <p:spPr>
            <a:xfrm>
              <a:off x="7869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Line 111"/>
            <p:cNvSpPr/>
            <p:nvPr/>
          </p:nvSpPr>
          <p:spPr>
            <a:xfrm>
              <a:off x="79455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Line 112"/>
            <p:cNvSpPr/>
            <p:nvPr/>
          </p:nvSpPr>
          <p:spPr>
            <a:xfrm>
              <a:off x="80215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Line 113"/>
            <p:cNvSpPr/>
            <p:nvPr/>
          </p:nvSpPr>
          <p:spPr>
            <a:xfrm>
              <a:off x="80974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Line 114"/>
            <p:cNvSpPr/>
            <p:nvPr/>
          </p:nvSpPr>
          <p:spPr>
            <a:xfrm>
              <a:off x="81730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Line 115"/>
            <p:cNvSpPr/>
            <p:nvPr/>
          </p:nvSpPr>
          <p:spPr>
            <a:xfrm>
              <a:off x="82490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Line 116"/>
            <p:cNvSpPr/>
            <p:nvPr/>
          </p:nvSpPr>
          <p:spPr>
            <a:xfrm>
              <a:off x="83250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Line 117"/>
            <p:cNvSpPr/>
            <p:nvPr/>
          </p:nvSpPr>
          <p:spPr>
            <a:xfrm>
              <a:off x="84009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Line 118"/>
            <p:cNvSpPr/>
            <p:nvPr/>
          </p:nvSpPr>
          <p:spPr>
            <a:xfrm>
              <a:off x="84769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Line 119"/>
            <p:cNvSpPr/>
            <p:nvPr/>
          </p:nvSpPr>
          <p:spPr>
            <a:xfrm>
              <a:off x="85528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Line 120"/>
            <p:cNvSpPr/>
            <p:nvPr/>
          </p:nvSpPr>
          <p:spPr>
            <a:xfrm>
              <a:off x="86288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Line 121"/>
            <p:cNvSpPr/>
            <p:nvPr/>
          </p:nvSpPr>
          <p:spPr>
            <a:xfrm>
              <a:off x="87048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Line 122"/>
            <p:cNvSpPr/>
            <p:nvPr/>
          </p:nvSpPr>
          <p:spPr>
            <a:xfrm>
              <a:off x="878076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Line 123"/>
            <p:cNvSpPr/>
            <p:nvPr/>
          </p:nvSpPr>
          <p:spPr>
            <a:xfrm>
              <a:off x="885672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Line 124"/>
            <p:cNvSpPr/>
            <p:nvPr/>
          </p:nvSpPr>
          <p:spPr>
            <a:xfrm>
              <a:off x="893268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Line 125"/>
            <p:cNvSpPr/>
            <p:nvPr/>
          </p:nvSpPr>
          <p:spPr>
            <a:xfrm>
              <a:off x="900864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Line 126"/>
            <p:cNvSpPr/>
            <p:nvPr/>
          </p:nvSpPr>
          <p:spPr>
            <a:xfrm>
              <a:off x="9084600" y="108972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62" name="Picture 2" descr="Y:\IMMAGINE _COORDINATA_2014\PPT\modello1\loghi_PNG\03_Polimi_logotipo_bandiera-1riga.png"/>
          <p:cNvPicPr/>
          <p:nvPr/>
        </p:nvPicPr>
        <p:blipFill>
          <a:blip r:embed="rId2"/>
          <a:stretch/>
        </p:blipFill>
        <p:spPr>
          <a:xfrm>
            <a:off x="6094800" y="6346440"/>
            <a:ext cx="2779920" cy="2890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icture 2" descr=""/>
          <p:cNvPicPr/>
          <p:nvPr/>
        </p:nvPicPr>
        <p:blipFill>
          <a:blip r:embed="rId1"/>
          <a:srcRect l="0" t="17598" r="0" b="14684"/>
          <a:stretch/>
        </p:blipFill>
        <p:spPr>
          <a:xfrm>
            <a:off x="0" y="0"/>
            <a:ext cx="9143640" cy="4149360"/>
          </a:xfrm>
          <a:prstGeom prst="rect">
            <a:avLst/>
          </a:prstGeom>
          <a:ln>
            <a:noFill/>
          </a:ln>
        </p:spPr>
      </p:pic>
      <p:sp>
        <p:nvSpPr>
          <p:cNvPr id="400" name="TextShape 1"/>
          <p:cNvSpPr txBox="1"/>
          <p:nvPr/>
        </p:nvSpPr>
        <p:spPr>
          <a:xfrm>
            <a:off x="641520" y="4149720"/>
            <a:ext cx="7772040" cy="968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Titolo presentazione</a:t>
            </a:r>
            <a:br/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sottotitolo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TextShape 2"/>
          <p:cNvSpPr txBox="1"/>
          <p:nvPr/>
        </p:nvSpPr>
        <p:spPr>
          <a:xfrm>
            <a:off x="641520" y="5118120"/>
            <a:ext cx="7772040" cy="1333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1" lang="it-IT" sz="2200" spc="-1" strike="noStrike">
                <a:solidFill>
                  <a:srgbClr val="ffffff"/>
                </a:solidFill>
                <a:latin typeface="Arial"/>
              </a:rPr>
              <a:t>Milano, XX mese 20XX</a:t>
            </a:r>
            <a:endParaRPr b="0" lang="it-IT" sz="22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endParaRPr b="0" lang="it-IT" sz="2200" spc="-1" strike="noStrike">
              <a:latin typeface="DejaVu Sans"/>
            </a:endParaRPr>
          </a:p>
        </p:txBody>
      </p:sp>
      <p:pic>
        <p:nvPicPr>
          <p:cNvPr id="402" name="Picture 4" descr="Y:\IMMAGINE _COORDINATA_2014\LOGO_UFFICIALE\01_Polimi_centrato\eps\01_Polimi_centrato_COL_negativo.png"/>
          <p:cNvPicPr/>
          <p:nvPr/>
        </p:nvPicPr>
        <p:blipFill>
          <a:blip r:embed="rId2"/>
          <a:stretch/>
        </p:blipFill>
        <p:spPr>
          <a:xfrm>
            <a:off x="3514680" y="1996560"/>
            <a:ext cx="2133360" cy="1572840"/>
          </a:xfrm>
          <a:prstGeom prst="rect">
            <a:avLst/>
          </a:prstGeom>
          <a:ln>
            <a:noFill/>
          </a:ln>
        </p:spPr>
      </p:pic>
      <p:sp>
        <p:nvSpPr>
          <p:cNvPr id="403" name="CustomShape 3"/>
          <p:cNvSpPr/>
          <p:nvPr/>
        </p:nvSpPr>
        <p:spPr>
          <a:xfrm>
            <a:off x="0" y="3832200"/>
            <a:ext cx="9143640" cy="3025440"/>
          </a:xfrm>
          <a:prstGeom prst="rect">
            <a:avLst/>
          </a:prstGeom>
          <a:solidFill>
            <a:srgbClr val="728fa5"/>
          </a:solidFill>
          <a:ln w="9360"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04" name="Group 4"/>
          <p:cNvGrpSpPr/>
          <p:nvPr/>
        </p:nvGrpSpPr>
        <p:grpSpPr>
          <a:xfrm>
            <a:off x="47880" y="3816000"/>
            <a:ext cx="9036720" cy="180000"/>
            <a:chOff x="47880" y="3816000"/>
            <a:chExt cx="9036720" cy="180000"/>
          </a:xfrm>
        </p:grpSpPr>
        <p:sp>
          <p:nvSpPr>
            <p:cNvPr id="405" name="Line 5"/>
            <p:cNvSpPr/>
            <p:nvPr/>
          </p:nvSpPr>
          <p:spPr>
            <a:xfrm>
              <a:off x="4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Line 6"/>
            <p:cNvSpPr/>
            <p:nvPr/>
          </p:nvSpPr>
          <p:spPr>
            <a:xfrm>
              <a:off x="12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Line 7"/>
            <p:cNvSpPr/>
            <p:nvPr/>
          </p:nvSpPr>
          <p:spPr>
            <a:xfrm>
              <a:off x="19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Line 8"/>
            <p:cNvSpPr/>
            <p:nvPr/>
          </p:nvSpPr>
          <p:spPr>
            <a:xfrm>
              <a:off x="27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Line 9"/>
            <p:cNvSpPr/>
            <p:nvPr/>
          </p:nvSpPr>
          <p:spPr>
            <a:xfrm>
              <a:off x="35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Line 10"/>
            <p:cNvSpPr/>
            <p:nvPr/>
          </p:nvSpPr>
          <p:spPr>
            <a:xfrm>
              <a:off x="42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Line 11"/>
            <p:cNvSpPr/>
            <p:nvPr/>
          </p:nvSpPr>
          <p:spPr>
            <a:xfrm>
              <a:off x="5032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Line 12"/>
            <p:cNvSpPr/>
            <p:nvPr/>
          </p:nvSpPr>
          <p:spPr>
            <a:xfrm>
              <a:off x="5792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Line 13"/>
            <p:cNvSpPr/>
            <p:nvPr/>
          </p:nvSpPr>
          <p:spPr>
            <a:xfrm>
              <a:off x="655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Line 14"/>
            <p:cNvSpPr/>
            <p:nvPr/>
          </p:nvSpPr>
          <p:spPr>
            <a:xfrm>
              <a:off x="73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Line 15"/>
            <p:cNvSpPr/>
            <p:nvPr/>
          </p:nvSpPr>
          <p:spPr>
            <a:xfrm>
              <a:off x="80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Line 16"/>
            <p:cNvSpPr/>
            <p:nvPr/>
          </p:nvSpPr>
          <p:spPr>
            <a:xfrm>
              <a:off x="88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Line 17"/>
            <p:cNvSpPr/>
            <p:nvPr/>
          </p:nvSpPr>
          <p:spPr>
            <a:xfrm>
              <a:off x="95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Line 18"/>
            <p:cNvSpPr/>
            <p:nvPr/>
          </p:nvSpPr>
          <p:spPr>
            <a:xfrm>
              <a:off x="103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Line 19"/>
            <p:cNvSpPr/>
            <p:nvPr/>
          </p:nvSpPr>
          <p:spPr>
            <a:xfrm>
              <a:off x="111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Line 20"/>
            <p:cNvSpPr/>
            <p:nvPr/>
          </p:nvSpPr>
          <p:spPr>
            <a:xfrm>
              <a:off x="118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Line 21"/>
            <p:cNvSpPr/>
            <p:nvPr/>
          </p:nvSpPr>
          <p:spPr>
            <a:xfrm>
              <a:off x="126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Line 22"/>
            <p:cNvSpPr/>
            <p:nvPr/>
          </p:nvSpPr>
          <p:spPr>
            <a:xfrm>
              <a:off x="133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Line 23"/>
            <p:cNvSpPr/>
            <p:nvPr/>
          </p:nvSpPr>
          <p:spPr>
            <a:xfrm>
              <a:off x="141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Line 24"/>
            <p:cNvSpPr/>
            <p:nvPr/>
          </p:nvSpPr>
          <p:spPr>
            <a:xfrm>
              <a:off x="149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Line 25"/>
            <p:cNvSpPr/>
            <p:nvPr/>
          </p:nvSpPr>
          <p:spPr>
            <a:xfrm>
              <a:off x="156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Line 26"/>
            <p:cNvSpPr/>
            <p:nvPr/>
          </p:nvSpPr>
          <p:spPr>
            <a:xfrm>
              <a:off x="164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Line 27"/>
            <p:cNvSpPr/>
            <p:nvPr/>
          </p:nvSpPr>
          <p:spPr>
            <a:xfrm>
              <a:off x="171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Line 28"/>
            <p:cNvSpPr/>
            <p:nvPr/>
          </p:nvSpPr>
          <p:spPr>
            <a:xfrm>
              <a:off x="17942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Line 29"/>
            <p:cNvSpPr/>
            <p:nvPr/>
          </p:nvSpPr>
          <p:spPr>
            <a:xfrm>
              <a:off x="1870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Line 30"/>
            <p:cNvSpPr/>
            <p:nvPr/>
          </p:nvSpPr>
          <p:spPr>
            <a:xfrm>
              <a:off x="1946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Line 31"/>
            <p:cNvSpPr/>
            <p:nvPr/>
          </p:nvSpPr>
          <p:spPr>
            <a:xfrm>
              <a:off x="202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Line 32"/>
            <p:cNvSpPr/>
            <p:nvPr/>
          </p:nvSpPr>
          <p:spPr>
            <a:xfrm>
              <a:off x="209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Line 33"/>
            <p:cNvSpPr/>
            <p:nvPr/>
          </p:nvSpPr>
          <p:spPr>
            <a:xfrm>
              <a:off x="217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Line 34"/>
            <p:cNvSpPr/>
            <p:nvPr/>
          </p:nvSpPr>
          <p:spPr>
            <a:xfrm>
              <a:off x="225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Line 35"/>
            <p:cNvSpPr/>
            <p:nvPr/>
          </p:nvSpPr>
          <p:spPr>
            <a:xfrm>
              <a:off x="232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Line 36"/>
            <p:cNvSpPr/>
            <p:nvPr/>
          </p:nvSpPr>
          <p:spPr>
            <a:xfrm>
              <a:off x="240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Line 37"/>
            <p:cNvSpPr/>
            <p:nvPr/>
          </p:nvSpPr>
          <p:spPr>
            <a:xfrm>
              <a:off x="247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Line 38"/>
            <p:cNvSpPr/>
            <p:nvPr/>
          </p:nvSpPr>
          <p:spPr>
            <a:xfrm>
              <a:off x="255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Line 39"/>
            <p:cNvSpPr/>
            <p:nvPr/>
          </p:nvSpPr>
          <p:spPr>
            <a:xfrm>
              <a:off x="262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Line 40"/>
            <p:cNvSpPr/>
            <p:nvPr/>
          </p:nvSpPr>
          <p:spPr>
            <a:xfrm>
              <a:off x="270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Line 41"/>
            <p:cNvSpPr/>
            <p:nvPr/>
          </p:nvSpPr>
          <p:spPr>
            <a:xfrm>
              <a:off x="278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Line 42"/>
            <p:cNvSpPr/>
            <p:nvPr/>
          </p:nvSpPr>
          <p:spPr>
            <a:xfrm>
              <a:off x="285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Line 43"/>
            <p:cNvSpPr/>
            <p:nvPr/>
          </p:nvSpPr>
          <p:spPr>
            <a:xfrm>
              <a:off x="293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Line 44"/>
            <p:cNvSpPr/>
            <p:nvPr/>
          </p:nvSpPr>
          <p:spPr>
            <a:xfrm>
              <a:off x="300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Line 45"/>
            <p:cNvSpPr/>
            <p:nvPr/>
          </p:nvSpPr>
          <p:spPr>
            <a:xfrm>
              <a:off x="3085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Line 46"/>
            <p:cNvSpPr/>
            <p:nvPr/>
          </p:nvSpPr>
          <p:spPr>
            <a:xfrm>
              <a:off x="316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Line 47"/>
            <p:cNvSpPr/>
            <p:nvPr/>
          </p:nvSpPr>
          <p:spPr>
            <a:xfrm>
              <a:off x="323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Line 48"/>
            <p:cNvSpPr/>
            <p:nvPr/>
          </p:nvSpPr>
          <p:spPr>
            <a:xfrm>
              <a:off x="331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Line 49"/>
            <p:cNvSpPr/>
            <p:nvPr/>
          </p:nvSpPr>
          <p:spPr>
            <a:xfrm>
              <a:off x="338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Line 50"/>
            <p:cNvSpPr/>
            <p:nvPr/>
          </p:nvSpPr>
          <p:spPr>
            <a:xfrm>
              <a:off x="346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Line 51"/>
            <p:cNvSpPr/>
            <p:nvPr/>
          </p:nvSpPr>
          <p:spPr>
            <a:xfrm>
              <a:off x="354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Line 52"/>
            <p:cNvSpPr/>
            <p:nvPr/>
          </p:nvSpPr>
          <p:spPr>
            <a:xfrm>
              <a:off x="361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Line 53"/>
            <p:cNvSpPr/>
            <p:nvPr/>
          </p:nvSpPr>
          <p:spPr>
            <a:xfrm>
              <a:off x="369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Line 54"/>
            <p:cNvSpPr/>
            <p:nvPr/>
          </p:nvSpPr>
          <p:spPr>
            <a:xfrm>
              <a:off x="376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Line 55"/>
            <p:cNvSpPr/>
            <p:nvPr/>
          </p:nvSpPr>
          <p:spPr>
            <a:xfrm>
              <a:off x="384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Line 56"/>
            <p:cNvSpPr/>
            <p:nvPr/>
          </p:nvSpPr>
          <p:spPr>
            <a:xfrm>
              <a:off x="392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Line 57"/>
            <p:cNvSpPr/>
            <p:nvPr/>
          </p:nvSpPr>
          <p:spPr>
            <a:xfrm>
              <a:off x="399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Line 58"/>
            <p:cNvSpPr/>
            <p:nvPr/>
          </p:nvSpPr>
          <p:spPr>
            <a:xfrm>
              <a:off x="407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Line 59"/>
            <p:cNvSpPr/>
            <p:nvPr/>
          </p:nvSpPr>
          <p:spPr>
            <a:xfrm>
              <a:off x="414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Line 60"/>
            <p:cNvSpPr/>
            <p:nvPr/>
          </p:nvSpPr>
          <p:spPr>
            <a:xfrm>
              <a:off x="422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Line 61"/>
            <p:cNvSpPr/>
            <p:nvPr/>
          </p:nvSpPr>
          <p:spPr>
            <a:xfrm>
              <a:off x="43002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Line 62"/>
            <p:cNvSpPr/>
            <p:nvPr/>
          </p:nvSpPr>
          <p:spPr>
            <a:xfrm>
              <a:off x="4376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Line 63"/>
            <p:cNvSpPr/>
            <p:nvPr/>
          </p:nvSpPr>
          <p:spPr>
            <a:xfrm>
              <a:off x="445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Line 64"/>
            <p:cNvSpPr/>
            <p:nvPr/>
          </p:nvSpPr>
          <p:spPr>
            <a:xfrm>
              <a:off x="452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Line 65"/>
            <p:cNvSpPr/>
            <p:nvPr/>
          </p:nvSpPr>
          <p:spPr>
            <a:xfrm>
              <a:off x="460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Line 66"/>
            <p:cNvSpPr/>
            <p:nvPr/>
          </p:nvSpPr>
          <p:spPr>
            <a:xfrm>
              <a:off x="468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Line 67"/>
            <p:cNvSpPr/>
            <p:nvPr/>
          </p:nvSpPr>
          <p:spPr>
            <a:xfrm>
              <a:off x="475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Line 68"/>
            <p:cNvSpPr/>
            <p:nvPr/>
          </p:nvSpPr>
          <p:spPr>
            <a:xfrm>
              <a:off x="483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Line 69"/>
            <p:cNvSpPr/>
            <p:nvPr/>
          </p:nvSpPr>
          <p:spPr>
            <a:xfrm>
              <a:off x="490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Line 70"/>
            <p:cNvSpPr/>
            <p:nvPr/>
          </p:nvSpPr>
          <p:spPr>
            <a:xfrm>
              <a:off x="498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Line 71"/>
            <p:cNvSpPr/>
            <p:nvPr/>
          </p:nvSpPr>
          <p:spPr>
            <a:xfrm>
              <a:off x="505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Line 72"/>
            <p:cNvSpPr/>
            <p:nvPr/>
          </p:nvSpPr>
          <p:spPr>
            <a:xfrm>
              <a:off x="513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Line 73"/>
            <p:cNvSpPr/>
            <p:nvPr/>
          </p:nvSpPr>
          <p:spPr>
            <a:xfrm>
              <a:off x="521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Line 74"/>
            <p:cNvSpPr/>
            <p:nvPr/>
          </p:nvSpPr>
          <p:spPr>
            <a:xfrm>
              <a:off x="528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Line 75"/>
            <p:cNvSpPr/>
            <p:nvPr/>
          </p:nvSpPr>
          <p:spPr>
            <a:xfrm>
              <a:off x="536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Line 76"/>
            <p:cNvSpPr/>
            <p:nvPr/>
          </p:nvSpPr>
          <p:spPr>
            <a:xfrm>
              <a:off x="543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Line 77"/>
            <p:cNvSpPr/>
            <p:nvPr/>
          </p:nvSpPr>
          <p:spPr>
            <a:xfrm>
              <a:off x="5515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Line 78"/>
            <p:cNvSpPr/>
            <p:nvPr/>
          </p:nvSpPr>
          <p:spPr>
            <a:xfrm>
              <a:off x="55911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Line 79"/>
            <p:cNvSpPr/>
            <p:nvPr/>
          </p:nvSpPr>
          <p:spPr>
            <a:xfrm>
              <a:off x="5667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Line 80"/>
            <p:cNvSpPr/>
            <p:nvPr/>
          </p:nvSpPr>
          <p:spPr>
            <a:xfrm>
              <a:off x="574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Line 81"/>
            <p:cNvSpPr/>
            <p:nvPr/>
          </p:nvSpPr>
          <p:spPr>
            <a:xfrm>
              <a:off x="581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Line 82"/>
            <p:cNvSpPr/>
            <p:nvPr/>
          </p:nvSpPr>
          <p:spPr>
            <a:xfrm>
              <a:off x="589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Line 83"/>
            <p:cNvSpPr/>
            <p:nvPr/>
          </p:nvSpPr>
          <p:spPr>
            <a:xfrm>
              <a:off x="597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Line 84"/>
            <p:cNvSpPr/>
            <p:nvPr/>
          </p:nvSpPr>
          <p:spPr>
            <a:xfrm>
              <a:off x="604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Line 85"/>
            <p:cNvSpPr/>
            <p:nvPr/>
          </p:nvSpPr>
          <p:spPr>
            <a:xfrm>
              <a:off x="612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Line 86"/>
            <p:cNvSpPr/>
            <p:nvPr/>
          </p:nvSpPr>
          <p:spPr>
            <a:xfrm>
              <a:off x="619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Line 87"/>
            <p:cNvSpPr/>
            <p:nvPr/>
          </p:nvSpPr>
          <p:spPr>
            <a:xfrm>
              <a:off x="627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Line 88"/>
            <p:cNvSpPr/>
            <p:nvPr/>
          </p:nvSpPr>
          <p:spPr>
            <a:xfrm>
              <a:off x="635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Line 89"/>
            <p:cNvSpPr/>
            <p:nvPr/>
          </p:nvSpPr>
          <p:spPr>
            <a:xfrm>
              <a:off x="642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Line 90"/>
            <p:cNvSpPr/>
            <p:nvPr/>
          </p:nvSpPr>
          <p:spPr>
            <a:xfrm>
              <a:off x="650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Line 91"/>
            <p:cNvSpPr/>
            <p:nvPr/>
          </p:nvSpPr>
          <p:spPr>
            <a:xfrm>
              <a:off x="657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Line 92"/>
            <p:cNvSpPr/>
            <p:nvPr/>
          </p:nvSpPr>
          <p:spPr>
            <a:xfrm>
              <a:off x="665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Line 93"/>
            <p:cNvSpPr/>
            <p:nvPr/>
          </p:nvSpPr>
          <p:spPr>
            <a:xfrm>
              <a:off x="6730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Line 94"/>
            <p:cNvSpPr/>
            <p:nvPr/>
          </p:nvSpPr>
          <p:spPr>
            <a:xfrm>
              <a:off x="68065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Line 95"/>
            <p:cNvSpPr/>
            <p:nvPr/>
          </p:nvSpPr>
          <p:spPr>
            <a:xfrm>
              <a:off x="68821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Line 96"/>
            <p:cNvSpPr/>
            <p:nvPr/>
          </p:nvSpPr>
          <p:spPr>
            <a:xfrm>
              <a:off x="6958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Line 97"/>
            <p:cNvSpPr/>
            <p:nvPr/>
          </p:nvSpPr>
          <p:spPr>
            <a:xfrm>
              <a:off x="7034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Line 98"/>
            <p:cNvSpPr/>
            <p:nvPr/>
          </p:nvSpPr>
          <p:spPr>
            <a:xfrm>
              <a:off x="7110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Line 99"/>
            <p:cNvSpPr/>
            <p:nvPr/>
          </p:nvSpPr>
          <p:spPr>
            <a:xfrm>
              <a:off x="7185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Line 100"/>
            <p:cNvSpPr/>
            <p:nvPr/>
          </p:nvSpPr>
          <p:spPr>
            <a:xfrm>
              <a:off x="7261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Line 101"/>
            <p:cNvSpPr/>
            <p:nvPr/>
          </p:nvSpPr>
          <p:spPr>
            <a:xfrm>
              <a:off x="7337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Line 102"/>
            <p:cNvSpPr/>
            <p:nvPr/>
          </p:nvSpPr>
          <p:spPr>
            <a:xfrm>
              <a:off x="7413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Line 103"/>
            <p:cNvSpPr/>
            <p:nvPr/>
          </p:nvSpPr>
          <p:spPr>
            <a:xfrm>
              <a:off x="7489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Line 104"/>
            <p:cNvSpPr/>
            <p:nvPr/>
          </p:nvSpPr>
          <p:spPr>
            <a:xfrm>
              <a:off x="7565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Line 105"/>
            <p:cNvSpPr/>
            <p:nvPr/>
          </p:nvSpPr>
          <p:spPr>
            <a:xfrm>
              <a:off x="7641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Line 106"/>
            <p:cNvSpPr/>
            <p:nvPr/>
          </p:nvSpPr>
          <p:spPr>
            <a:xfrm>
              <a:off x="7717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Line 107"/>
            <p:cNvSpPr/>
            <p:nvPr/>
          </p:nvSpPr>
          <p:spPr>
            <a:xfrm>
              <a:off x="7793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Line 108"/>
            <p:cNvSpPr/>
            <p:nvPr/>
          </p:nvSpPr>
          <p:spPr>
            <a:xfrm>
              <a:off x="7869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Line 109"/>
            <p:cNvSpPr/>
            <p:nvPr/>
          </p:nvSpPr>
          <p:spPr>
            <a:xfrm>
              <a:off x="79455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Line 110"/>
            <p:cNvSpPr/>
            <p:nvPr/>
          </p:nvSpPr>
          <p:spPr>
            <a:xfrm>
              <a:off x="80215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Line 111"/>
            <p:cNvSpPr/>
            <p:nvPr/>
          </p:nvSpPr>
          <p:spPr>
            <a:xfrm>
              <a:off x="80974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Line 112"/>
            <p:cNvSpPr/>
            <p:nvPr/>
          </p:nvSpPr>
          <p:spPr>
            <a:xfrm>
              <a:off x="81730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Line 113"/>
            <p:cNvSpPr/>
            <p:nvPr/>
          </p:nvSpPr>
          <p:spPr>
            <a:xfrm>
              <a:off x="82490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Line 114"/>
            <p:cNvSpPr/>
            <p:nvPr/>
          </p:nvSpPr>
          <p:spPr>
            <a:xfrm>
              <a:off x="83250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Line 115"/>
            <p:cNvSpPr/>
            <p:nvPr/>
          </p:nvSpPr>
          <p:spPr>
            <a:xfrm>
              <a:off x="84009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Line 116"/>
            <p:cNvSpPr/>
            <p:nvPr/>
          </p:nvSpPr>
          <p:spPr>
            <a:xfrm>
              <a:off x="84769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Line 117"/>
            <p:cNvSpPr/>
            <p:nvPr/>
          </p:nvSpPr>
          <p:spPr>
            <a:xfrm>
              <a:off x="85528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Line 118"/>
            <p:cNvSpPr/>
            <p:nvPr/>
          </p:nvSpPr>
          <p:spPr>
            <a:xfrm>
              <a:off x="86288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Line 119"/>
            <p:cNvSpPr/>
            <p:nvPr/>
          </p:nvSpPr>
          <p:spPr>
            <a:xfrm>
              <a:off x="87048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Line 120"/>
            <p:cNvSpPr/>
            <p:nvPr/>
          </p:nvSpPr>
          <p:spPr>
            <a:xfrm>
              <a:off x="878076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Line 121"/>
            <p:cNvSpPr/>
            <p:nvPr/>
          </p:nvSpPr>
          <p:spPr>
            <a:xfrm>
              <a:off x="885672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Line 122"/>
            <p:cNvSpPr/>
            <p:nvPr/>
          </p:nvSpPr>
          <p:spPr>
            <a:xfrm>
              <a:off x="893268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Line 123"/>
            <p:cNvSpPr/>
            <p:nvPr/>
          </p:nvSpPr>
          <p:spPr>
            <a:xfrm>
              <a:off x="900864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Line 124"/>
            <p:cNvSpPr/>
            <p:nvPr/>
          </p:nvSpPr>
          <p:spPr>
            <a:xfrm>
              <a:off x="9084600" y="3816000"/>
              <a:ext cx="0" cy="180000"/>
            </a:xfrm>
            <a:prstGeom prst="line">
              <a:avLst/>
            </a:prstGeom>
            <a:ln w="126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5" name="CustomShape 125"/>
          <p:cNvSpPr/>
          <p:nvPr/>
        </p:nvSpPr>
        <p:spPr>
          <a:xfrm>
            <a:off x="641520" y="4149720"/>
            <a:ext cx="7772040" cy="9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73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600" spc="-1" strike="noStrike">
                <a:solidFill>
                  <a:srgbClr val="ffffff"/>
                </a:solidFill>
                <a:latin typeface="Arial"/>
              </a:rPr>
              <a:t>Improved Verification of Networks of Timed Automata</a:t>
            </a:r>
            <a:endParaRPr b="0" lang="it-IT" sz="3600" spc="-1" strike="noStrike">
              <a:latin typeface="DejaVu Sans"/>
            </a:endParaRPr>
          </a:p>
        </p:txBody>
      </p:sp>
      <p:sp>
        <p:nvSpPr>
          <p:cNvPr id="526" name="CustomShape 126"/>
          <p:cNvSpPr/>
          <p:nvPr/>
        </p:nvSpPr>
        <p:spPr>
          <a:xfrm>
            <a:off x="641520" y="5256000"/>
            <a:ext cx="7772040" cy="11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Robert Lawrence Smith</a:t>
            </a:r>
            <a:endParaRPr b="0" lang="it-IT" sz="22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Supervisor: Prof. Pierluigi San Pietro</a:t>
            </a:r>
            <a:endParaRPr b="0" lang="it-IT" sz="22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Cosupervisors: Prof. Matteo Rossi,</a:t>
            </a:r>
            <a:endParaRPr b="0" lang="it-IT" sz="2200" spc="-1" strike="noStrike">
              <a:latin typeface="DejaVu Sans"/>
            </a:endParaRPr>
          </a:p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                        </a:t>
            </a: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Prof. Marcello Bersani</a:t>
            </a:r>
            <a:endParaRPr b="0" lang="it-IT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Fischer – average per network size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2" name="" descr=""/>
          <p:cNvPicPr/>
          <p:nvPr/>
        </p:nvPicPr>
        <p:blipFill>
          <a:blip r:embed="rId1"/>
          <a:stretch/>
        </p:blipFill>
        <p:spPr>
          <a:xfrm>
            <a:off x="630000" y="1599840"/>
            <a:ext cx="797724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CSMA – Comparison of Different TACK Options 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630000" y="1599840"/>
            <a:ext cx="7977240" cy="45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Conclusions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6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New encoding for network of Timed Automata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Faster performance, better scaling to large networks and high bounds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More options supported for end users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Future Work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8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solidFill>
                  <a:srgbClr val="000000"/>
                </a:solidFill>
                <a:latin typeface="Arial"/>
              </a:rPr>
              <a:t>Internals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Similarly re-encode MITL property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Super-Dense” semantics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solidFill>
                  <a:srgbClr val="000000"/>
                </a:solidFill>
                <a:latin typeface="Arial"/>
              </a:rPr>
              <a:t>Ease-of-Use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Automatically verify variable bounds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Support for TA templates in input file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magine 6" descr="01_Polimi_centrato_COL_positivo.eps"/>
          <p:cNvPicPr/>
          <p:nvPr/>
        </p:nvPicPr>
        <p:blipFill>
          <a:blip r:embed="rId1"/>
          <a:stretch/>
        </p:blipFill>
        <p:spPr>
          <a:xfrm>
            <a:off x="3143160" y="1721160"/>
            <a:ext cx="2730600" cy="2126520"/>
          </a:xfrm>
          <a:prstGeom prst="rect">
            <a:avLst/>
          </a:prstGeom>
          <a:ln>
            <a:noFill/>
          </a:ln>
        </p:spPr>
      </p:pic>
      <p:sp>
        <p:nvSpPr>
          <p:cNvPr id="560" name="TextShape 1"/>
          <p:cNvSpPr txBox="1"/>
          <p:nvPr/>
        </p:nvSpPr>
        <p:spPr>
          <a:xfrm>
            <a:off x="641520" y="4149720"/>
            <a:ext cx="7772040" cy="968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3600" spc="-1" strike="noStrike">
                <a:solidFill>
                  <a:srgbClr val="ffffff"/>
                </a:solidFill>
                <a:latin typeface="Arial"/>
              </a:rPr>
              <a:t>Improved Verification of Networks of Timed Automata</a:t>
            </a:r>
            <a:endParaRPr b="0" lang="it-IT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641520" y="5688000"/>
            <a:ext cx="7772040" cy="906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39"/>
              </a:spcBef>
              <a:tabLst>
                <a:tab algn="l" pos="0"/>
              </a:tabLst>
            </a:pPr>
            <a:r>
              <a:rPr b="0" lang="it-IT" sz="2200" spc="-1" strike="noStrike">
                <a:solidFill>
                  <a:srgbClr val="ffffff"/>
                </a:solidFill>
                <a:latin typeface="Arial"/>
              </a:rPr>
              <a:t>Robert Lawrence Smith</a:t>
            </a:r>
            <a:endParaRPr b="0" lang="it-IT" sz="2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Networks of Timed Automata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457200" y="1600200"/>
            <a:ext cx="4061520" cy="3799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Useful model for real-time systems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Transitions can depend upon real-valued clocks and integer variables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MITL used to encode property to verify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9" name="" descr=""/>
          <p:cNvPicPr/>
          <p:nvPr/>
        </p:nvPicPr>
        <p:blipFill>
          <a:blip r:embed="rId1"/>
          <a:stretch/>
        </p:blipFill>
        <p:spPr>
          <a:xfrm>
            <a:off x="4722120" y="1584000"/>
            <a:ext cx="4061520" cy="3081240"/>
          </a:xfrm>
          <a:prstGeom prst="rect">
            <a:avLst/>
          </a:prstGeom>
          <a:ln>
            <a:noFill/>
          </a:ln>
        </p:spPr>
      </p:pic>
      <p:pic>
        <p:nvPicPr>
          <p:cNvPr id="530" name="" descr=""/>
          <p:cNvPicPr/>
          <p:nvPr/>
        </p:nvPicPr>
        <p:blipFill>
          <a:blip r:embed="rId2"/>
          <a:stretch/>
        </p:blipFill>
        <p:spPr>
          <a:xfrm>
            <a:off x="5256000" y="5112000"/>
            <a:ext cx="3019680" cy="45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Bounded Model Checking - TACK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457200" y="1600200"/>
            <a:ext cx="4061520" cy="4525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Verify given property over TA network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Linear Temporal Logics offer powerful continuous semantics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Network and Property converted into CLTLoc before solving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Lasso” shape allows for finite representation of infinite traces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3" name="" descr=""/>
          <p:cNvPicPr/>
          <p:nvPr/>
        </p:nvPicPr>
        <p:blipFill>
          <a:blip r:embed="rId1"/>
          <a:stretch/>
        </p:blipFill>
        <p:spPr>
          <a:xfrm>
            <a:off x="4722120" y="1910160"/>
            <a:ext cx="4061520" cy="390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Improving TACK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432000" y="1600200"/>
            <a:ext cx="4176000" cy="4519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CLTLoc is an inefficient intermediary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Directly target SMT language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Remove unnecessary CLTLoc semantics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1"/>
          <a:stretch/>
        </p:blipFill>
        <p:spPr>
          <a:xfrm>
            <a:off x="4607640" y="2399400"/>
            <a:ext cx="4175640" cy="291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Improving TACK (cont.)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432000" y="1600200"/>
            <a:ext cx="8136000" cy="2647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Removal of unnecessary state Bit-Vectors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Full arithmetic supported for integer variables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Fixed flaw in synchronization logic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9" name="" descr=""/>
          <p:cNvPicPr/>
          <p:nvPr/>
        </p:nvPicPr>
        <p:blipFill>
          <a:blip r:embed="rId1"/>
          <a:stretch/>
        </p:blipFill>
        <p:spPr>
          <a:xfrm>
            <a:off x="936000" y="4176000"/>
            <a:ext cx="7353000" cy="83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Constraints: Transitions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457200" y="1600200"/>
            <a:ext cx="8254800" cy="1855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TA must be in exactly one location at the moment of transition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Allows for more flexibility with state invariants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/>
          <a:stretch/>
        </p:blipFill>
        <p:spPr>
          <a:xfrm>
            <a:off x="353520" y="3243960"/>
            <a:ext cx="4603680" cy="2088000"/>
          </a:xfrm>
          <a:prstGeom prst="rect">
            <a:avLst/>
          </a:prstGeom>
          <a:ln>
            <a:noFill/>
          </a:ln>
        </p:spPr>
      </p:pic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5313960" y="3528000"/>
            <a:ext cx="3602520" cy="165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Constraints: Sync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5" name="TextShape 2"/>
          <p:cNvSpPr txBox="1"/>
          <p:nvPr/>
        </p:nvSpPr>
        <p:spPr>
          <a:xfrm>
            <a:off x="457200" y="1600200"/>
            <a:ext cx="8326800" cy="1855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One-to-one sync over a given channel (α)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Two actions: send (!) and receive (?)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6" name="" descr=""/>
          <p:cNvPicPr/>
          <p:nvPr/>
        </p:nvPicPr>
        <p:blipFill>
          <a:blip r:embed="rId1"/>
          <a:stretch/>
        </p:blipFill>
        <p:spPr>
          <a:xfrm>
            <a:off x="782280" y="3816000"/>
            <a:ext cx="7591680" cy="18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Results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457200" y="1600200"/>
            <a:ext cx="832320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Compared against original TACK and MITLBMC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Benchmarks represent real-world applications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Fischer Mutual Exclusion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Carrier Sense Multiple Access / Collision Detection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Token Ring 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Tested with varying model size and time bound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solidFill>
                  <a:srgbClr val="000000"/>
                </a:solidFill>
                <a:latin typeface="Arial"/>
              </a:rPr>
              <a:t>Average memory consumption: 20-200MB</a:t>
            </a:r>
            <a:endParaRPr b="0" lang="it-IT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288360" y="139320"/>
            <a:ext cx="8580600" cy="839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it-IT" sz="2800" spc="-1" strike="noStrike">
                <a:solidFill>
                  <a:srgbClr val="ffffff"/>
                </a:solidFill>
                <a:latin typeface="Arial"/>
              </a:rPr>
              <a:t>Fischer – average per bound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1"/>
          <a:stretch/>
        </p:blipFill>
        <p:spPr>
          <a:xfrm>
            <a:off x="630000" y="1584000"/>
            <a:ext cx="7977240" cy="454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570</TotalTime>
  <Application>LibreOffice/6.4.5.2$Linux_X86_64 LibreOffice_project/40$Build-2</Application>
  <Company>Area Servizi ICT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2015-05-26T12:27:57Z</dcterms:created>
  <dc:creator>Alessandro Colleoni</dc:creator>
  <dc:description/>
  <dc:language>it-IT</dc:language>
  <cp:lastModifiedBy/>
  <dcterms:modified xsi:type="dcterms:W3CDTF">2020-10-01T20:43:54Z</dcterms:modified>
  <cp:revision>44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Area Servizi ICT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Presentazione su schermo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</vt:i4>
  </property>
</Properties>
</file>